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10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nn.com/green-tech/research-innovations/blogs/amazon-go-lot-more-just-checkout-free-grocery-store" TargetMode="External"/><Relationship Id="rId5" Type="http://schemas.openxmlformats.org/officeDocument/2006/relationships/hyperlink" Target="https://www.cool3c.com/article/115181" TargetMode="External"/><Relationship Id="rId4" Type="http://schemas.openxmlformats.org/officeDocument/2006/relationships/hyperlink" Target="https://www.theverge.com/2016/12/5/13842592/amazon-go-new-cashier-less-convenience-stor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2018.08.09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</a:t>
            </a:r>
            <a:r>
              <a:rPr kumimoji="1" lang="en-US" altLang="zh-TW" dirty="0" smtClean="0"/>
              <a:t>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</a:t>
            </a:r>
            <a:r>
              <a:rPr kumimoji="1" lang="en-US" altLang="zh-TW" dirty="0" smtClean="0"/>
              <a:t>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10226</TotalTime>
  <Words>286</Words>
  <Application>Microsoft Office PowerPoint</Application>
  <PresentationFormat>寬螢幕</PresentationFormat>
  <Paragraphs>136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新細明體</vt:lpstr>
      <vt:lpstr>Arial</vt:lpstr>
      <vt:lpstr>Calibri</vt:lpstr>
      <vt:lpstr>Helvetica</vt:lpstr>
      <vt:lpstr>Times New Roman</vt:lpstr>
      <vt:lpstr>Tw Cen MT Condensed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1019</cp:revision>
  <dcterms:created xsi:type="dcterms:W3CDTF">2018-06-25T02:04:20Z</dcterms:created>
  <dcterms:modified xsi:type="dcterms:W3CDTF">2018-07-16T15:09:36Z</dcterms:modified>
</cp:coreProperties>
</file>